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6" r:id="rId4"/>
    <p:sldId id="258" r:id="rId5"/>
    <p:sldId id="260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3" autoAdjust="0"/>
    <p:restoredTop sz="86161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1ABF-FA13-4A07-AFEC-889DFAEE8871}" type="datetimeFigureOut">
              <a:rPr lang="hr-HR" smtClean="0"/>
              <a:t>28.6.2018.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E35-B14F-4698-9A99-EDC310FA1B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1644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1ABF-FA13-4A07-AFEC-889DFAEE8871}" type="datetimeFigureOut">
              <a:rPr lang="hr-HR" smtClean="0"/>
              <a:t>28.6.2018.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E35-B14F-4698-9A99-EDC310FA1B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90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1ABF-FA13-4A07-AFEC-889DFAEE8871}" type="datetimeFigureOut">
              <a:rPr lang="hr-HR" smtClean="0"/>
              <a:t>28.6.2018.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E35-B14F-4698-9A99-EDC310FA1B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463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1ABF-FA13-4A07-AFEC-889DFAEE8871}" type="datetimeFigureOut">
              <a:rPr lang="hr-HR" smtClean="0"/>
              <a:t>28.6.2018.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E35-B14F-4698-9A99-EDC310FA1B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9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1ABF-FA13-4A07-AFEC-889DFAEE8871}" type="datetimeFigureOut">
              <a:rPr lang="hr-HR" smtClean="0"/>
              <a:t>28.6.2018.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E35-B14F-4698-9A99-EDC310FA1B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770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1ABF-FA13-4A07-AFEC-889DFAEE8871}" type="datetimeFigureOut">
              <a:rPr lang="hr-HR" smtClean="0"/>
              <a:t>28.6.2018.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E35-B14F-4698-9A99-EDC310FA1B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686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1ABF-FA13-4A07-AFEC-889DFAEE8871}" type="datetimeFigureOut">
              <a:rPr lang="hr-HR" smtClean="0"/>
              <a:t>28.6.2018.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E35-B14F-4698-9A99-EDC310FA1B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037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1ABF-FA13-4A07-AFEC-889DFAEE8871}" type="datetimeFigureOut">
              <a:rPr lang="hr-HR" smtClean="0"/>
              <a:t>28.6.2018.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E35-B14F-4698-9A99-EDC310FA1B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538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1ABF-FA13-4A07-AFEC-889DFAEE8871}" type="datetimeFigureOut">
              <a:rPr lang="hr-HR" smtClean="0"/>
              <a:t>28.6.2018.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E35-B14F-4698-9A99-EDC310FA1B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338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1ABF-FA13-4A07-AFEC-889DFAEE8871}" type="datetimeFigureOut">
              <a:rPr lang="hr-HR" smtClean="0"/>
              <a:t>28.6.2018.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E35-B14F-4698-9A99-EDC310FA1B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952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1ABF-FA13-4A07-AFEC-889DFAEE8871}" type="datetimeFigureOut">
              <a:rPr lang="hr-HR" smtClean="0"/>
              <a:t>28.6.2018.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E35-B14F-4698-9A99-EDC310FA1B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73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E1ABF-FA13-4A07-AFEC-889DFAEE8871}" type="datetimeFigureOut">
              <a:rPr lang="hr-HR" smtClean="0"/>
              <a:t>28.6.2018.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8CE35-B14F-4698-9A99-EDC310FA1B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630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0761"/>
            <a:ext cx="12197900" cy="81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8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8000"/>
            <a:ext cx="12233861" cy="81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8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ttps://bitno3-64c8.kxcdn.com/wp-content/uploads/2018/06/b686fa3bbe012a27b3ca1cba381c75ae-1200x630-c-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852" y="0"/>
            <a:ext cx="13165704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3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1022" y="-47314"/>
            <a:ext cx="14870775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3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https://i.pinimg.com/originals/89/82/3a/89823af2462b8c2947e8d927b5916a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000" y="-1223582"/>
            <a:ext cx="7092000" cy="908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85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Anja Sever</dc:creator>
  <cp:lastModifiedBy>Anja Sever</cp:lastModifiedBy>
  <cp:revision>3</cp:revision>
  <dcterms:created xsi:type="dcterms:W3CDTF">2018-06-28T15:17:13Z</dcterms:created>
  <dcterms:modified xsi:type="dcterms:W3CDTF">2018-06-28T16:01:27Z</dcterms:modified>
</cp:coreProperties>
</file>